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0F43B8C-7F51-4FB7-8494-BB2896942D62}" type="datetimeFigureOut">
              <a:rPr lang="en-US" smtClean="0"/>
              <a:t>8/19/2014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3ACA89D-64EF-43D7-ADA5-44A99341E775}"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CA89D-64EF-43D7-ADA5-44A99341E7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CA89D-64EF-43D7-ADA5-44A99341E7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CA89D-64EF-43D7-ADA5-44A99341E7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0F43B8C-7F51-4FB7-8494-BB2896942D62}" type="datetimeFigureOut">
              <a:rPr lang="en-US" smtClean="0"/>
              <a:t>8/19/2014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3ACA89D-64EF-43D7-ADA5-44A99341E775}"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3ACA89D-64EF-43D7-ADA5-44A99341E775}"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3ACA89D-64EF-43D7-ADA5-44A99341E7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ACA89D-64EF-43D7-ADA5-44A99341E775}"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F43B8C-7F51-4FB7-8494-BB2896942D62}" type="datetimeFigureOut">
              <a:rPr lang="en-US" smtClean="0"/>
              <a:t>8/19/2014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ACA89D-64EF-43D7-ADA5-44A99341E7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0F43B8C-7F51-4FB7-8494-BB2896942D62}" type="datetimeFigureOut">
              <a:rPr lang="en-US" smtClean="0"/>
              <a:t>8/19/2014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3ACA89D-64EF-43D7-ADA5-44A99341E775}"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0F43B8C-7F51-4FB7-8494-BB2896942D62}" type="datetimeFigureOut">
              <a:rPr lang="en-US" smtClean="0"/>
              <a:t>8/19/2014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3ACA89D-64EF-43D7-ADA5-44A99341E775}"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0F43B8C-7F51-4FB7-8494-BB2896942D62}" type="datetimeFigureOut">
              <a:rPr lang="en-US" smtClean="0"/>
              <a:t>8/19/2014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3ACA89D-64EF-43D7-ADA5-44A99341E775}"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Back to SIS! </a:t>
            </a:r>
            <a:endParaRPr lang="en-US" dirty="0"/>
          </a:p>
        </p:txBody>
      </p:sp>
      <p:sp>
        <p:nvSpPr>
          <p:cNvPr id="3" name="Subtitle 2"/>
          <p:cNvSpPr>
            <a:spLocks noGrp="1"/>
          </p:cNvSpPr>
          <p:nvPr>
            <p:ph type="subTitle" idx="1"/>
          </p:nvPr>
        </p:nvSpPr>
        <p:spPr/>
        <p:txBody>
          <a:bodyPr/>
          <a:lstStyle/>
          <a:p>
            <a:r>
              <a:rPr lang="en-US" dirty="0" smtClean="0"/>
              <a:t>2014-2015 School Year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parts of identity </a:t>
            </a:r>
            <a:r>
              <a:rPr lang="en-US" dirty="0" err="1" smtClean="0"/>
              <a:t>cntd</a:t>
            </a:r>
            <a:r>
              <a:rPr lang="en-US" dirty="0" smtClean="0"/>
              <a:t>. </a:t>
            </a:r>
            <a:endParaRPr lang="en-US" dirty="0"/>
          </a:p>
        </p:txBody>
      </p:sp>
      <p:sp>
        <p:nvSpPr>
          <p:cNvPr id="3" name="Content Placeholder 2"/>
          <p:cNvSpPr>
            <a:spLocks noGrp="1"/>
          </p:cNvSpPr>
          <p:nvPr>
            <p:ph idx="1"/>
          </p:nvPr>
        </p:nvSpPr>
        <p:spPr/>
        <p:txBody>
          <a:bodyPr/>
          <a:lstStyle/>
          <a:p>
            <a:r>
              <a:rPr lang="en-US" dirty="0" smtClean="0"/>
              <a:t>Even all of these questions don’t fully encompass one persons full identity, you would have to know about their experiences throughout their life, how they react in different situations, what they value and where they come as well as their family’s background and personalities among many other things.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To prove your understanding of the concept of identity I would like for you to make a visual representation of yourself. You can use words done in an artistic way to represent the different things that are a part of your identity. You can use pictures or a combination of the two. You need to have at least 10 different aspects of yourself represented visually.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will be graded on the following: </a:t>
            </a:r>
            <a:endParaRPr lang="en-US" dirty="0"/>
          </a:p>
        </p:txBody>
      </p:sp>
      <p:sp>
        <p:nvSpPr>
          <p:cNvPr id="3" name="Content Placeholder 2"/>
          <p:cNvSpPr>
            <a:spLocks noGrp="1"/>
          </p:cNvSpPr>
          <p:nvPr>
            <p:ph idx="1"/>
          </p:nvPr>
        </p:nvSpPr>
        <p:spPr/>
        <p:txBody>
          <a:bodyPr/>
          <a:lstStyle/>
          <a:p>
            <a:r>
              <a:rPr lang="en-US" dirty="0" smtClean="0"/>
              <a:t>10 marks for 10 different visuals representing a different aspect of yourself. The visuals need to be listed on the back of your visual representation. </a:t>
            </a:r>
          </a:p>
          <a:p>
            <a:r>
              <a:rPr lang="en-US" dirty="0" smtClean="0"/>
              <a:t>5 marks for visual appeal, neatness and effort</a:t>
            </a:r>
          </a:p>
          <a:p>
            <a:r>
              <a:rPr lang="en-US" dirty="0" smtClean="0"/>
              <a:t>2 marks for your name in an artistic way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pic>
        <p:nvPicPr>
          <p:cNvPr id="4" name="Content Placeholder 3" descr="TheSevenLawsWordle.png"/>
          <p:cNvPicPr>
            <a:picLocks noGrp="1" noChangeAspect="1"/>
          </p:cNvPicPr>
          <p:nvPr>
            <p:ph idx="1"/>
          </p:nvPr>
        </p:nvPicPr>
        <p:blipFill>
          <a:blip r:embed="rId2" cstate="print"/>
          <a:stretch>
            <a:fillRect/>
          </a:stretch>
        </p:blipFill>
        <p:spPr>
          <a:xfrm>
            <a:off x="1379466" y="1646238"/>
            <a:ext cx="6385068" cy="4525962"/>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pic>
        <p:nvPicPr>
          <p:cNvPr id="6" name="Content Placeholder 5" descr="identity-who-i-am-who-are-you-Large.jpg"/>
          <p:cNvPicPr>
            <a:picLocks noGrp="1" noChangeAspect="1"/>
          </p:cNvPicPr>
          <p:nvPr>
            <p:ph idx="1"/>
          </p:nvPr>
        </p:nvPicPr>
        <p:blipFill>
          <a:blip r:embed="rId2" cstate="print"/>
          <a:stretch>
            <a:fillRect/>
          </a:stretch>
        </p:blipFill>
        <p:spPr>
          <a:xfrm>
            <a:off x="1219200" y="1479729"/>
            <a:ext cx="7010400" cy="507984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pic>
        <p:nvPicPr>
          <p:cNvPr id="5" name="Content Placeholder 4" descr="sugarsin-brand-identity-04.jpg"/>
          <p:cNvPicPr>
            <a:picLocks noGrp="1" noChangeAspect="1"/>
          </p:cNvPicPr>
          <p:nvPr>
            <p:ph idx="1"/>
          </p:nvPr>
        </p:nvPicPr>
        <p:blipFill>
          <a:blip r:embed="rId2" cstate="print"/>
          <a:stretch>
            <a:fillRect/>
          </a:stretch>
        </p:blipFill>
        <p:spPr>
          <a:xfrm>
            <a:off x="1476375" y="1651794"/>
            <a:ext cx="6191250" cy="45148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Please introduce yourself by answering these questions: </a:t>
            </a:r>
          </a:p>
          <a:p>
            <a:r>
              <a:rPr lang="en-US" dirty="0" smtClean="0"/>
              <a:t>1) What’s your name? </a:t>
            </a:r>
          </a:p>
          <a:p>
            <a:r>
              <a:rPr lang="en-US" dirty="0" smtClean="0"/>
              <a:t>2) Where are you from? </a:t>
            </a:r>
          </a:p>
          <a:p>
            <a:r>
              <a:rPr lang="en-US" dirty="0" smtClean="0"/>
              <a:t>3) What did you do over the summer? </a:t>
            </a:r>
          </a:p>
          <a:p>
            <a:r>
              <a:rPr lang="en-US" dirty="0" smtClean="0"/>
              <a:t>4) Tell me one random fact about you! </a:t>
            </a:r>
          </a:p>
          <a:p>
            <a:r>
              <a:rPr lang="en-US" dirty="0" smtClean="0"/>
              <a:t>5) If you had one superpower, what would you have and why.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for the Year- SOSE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year we will study four topics in SOSE to help you prepare for the IGCSE and GAC level exams.</a:t>
            </a:r>
          </a:p>
          <a:p>
            <a:r>
              <a:rPr lang="en-US" dirty="0" smtClean="0"/>
              <a:t>The topics will be:</a:t>
            </a:r>
          </a:p>
          <a:p>
            <a:endParaRPr lang="en-US" dirty="0" smtClean="0"/>
          </a:p>
          <a:p>
            <a:r>
              <a:rPr lang="en-US" u="sng" dirty="0" smtClean="0"/>
              <a:t>Semester 1</a:t>
            </a:r>
            <a:r>
              <a:rPr lang="en-US" dirty="0" smtClean="0"/>
              <a:t/>
            </a:r>
            <a:br>
              <a:rPr lang="en-US" dirty="0" smtClean="0"/>
            </a:br>
            <a:endParaRPr lang="en-US" dirty="0" smtClean="0"/>
          </a:p>
          <a:p>
            <a:r>
              <a:rPr lang="en-US" dirty="0" smtClean="0"/>
              <a:t>Term 1: Tradition, Culture and Identity</a:t>
            </a:r>
            <a:br>
              <a:rPr lang="en-US" dirty="0" smtClean="0"/>
            </a:br>
            <a:endParaRPr lang="en-US" dirty="0" smtClean="0"/>
          </a:p>
          <a:p>
            <a:r>
              <a:rPr lang="en-US" dirty="0" smtClean="0"/>
              <a:t>Term 2: Belief Systems</a:t>
            </a:r>
            <a:br>
              <a:rPr lang="en-US" dirty="0" smtClean="0"/>
            </a:br>
            <a:r>
              <a:rPr lang="en-US" dirty="0" smtClean="0"/>
              <a:t/>
            </a:r>
            <a:br>
              <a:rPr lang="en-US" dirty="0" smtClean="0"/>
            </a:br>
            <a:endParaRPr lang="en-US" u="sng" dirty="0" smtClean="0"/>
          </a:p>
          <a:p>
            <a:r>
              <a:rPr lang="en-US" u="sng" dirty="0" smtClean="0"/>
              <a:t>Semester 2</a:t>
            </a:r>
            <a:r>
              <a:rPr lang="en-US" dirty="0" smtClean="0"/>
              <a:t/>
            </a:r>
            <a:br>
              <a:rPr lang="en-US" dirty="0" smtClean="0"/>
            </a:br>
            <a:endParaRPr lang="en-US" dirty="0" smtClean="0"/>
          </a:p>
          <a:p>
            <a:r>
              <a:rPr lang="en-US" dirty="0" smtClean="0"/>
              <a:t>Term 3: Law and Criminality</a:t>
            </a:r>
            <a:br>
              <a:rPr lang="en-US" dirty="0" smtClean="0"/>
            </a:br>
            <a:endParaRPr lang="en-US" dirty="0" smtClean="0"/>
          </a:p>
          <a:p>
            <a:r>
              <a:rPr lang="en-US" dirty="0" smtClean="0"/>
              <a:t>Term 4: Peace and Conflict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What is it? </a:t>
            </a:r>
            <a:endParaRPr lang="en-US" dirty="0"/>
          </a:p>
        </p:txBody>
      </p:sp>
      <p:sp>
        <p:nvSpPr>
          <p:cNvPr id="3" name="Content Placeholder 2"/>
          <p:cNvSpPr>
            <a:spLocks noGrp="1"/>
          </p:cNvSpPr>
          <p:nvPr>
            <p:ph idx="1"/>
          </p:nvPr>
        </p:nvSpPr>
        <p:spPr/>
        <p:txBody>
          <a:bodyPr/>
          <a:lstStyle/>
          <a:p>
            <a:r>
              <a:rPr lang="en-US" dirty="0" smtClean="0"/>
              <a:t>Mr. </a:t>
            </a:r>
            <a:r>
              <a:rPr lang="en-US" dirty="0" err="1" smtClean="0"/>
              <a:t>Daan</a:t>
            </a:r>
            <a:r>
              <a:rPr lang="en-US" dirty="0" smtClean="0"/>
              <a:t> will </a:t>
            </a:r>
            <a:r>
              <a:rPr lang="en-US" dirty="0" smtClean="0"/>
              <a:t>break you up into groups of </a:t>
            </a:r>
            <a:r>
              <a:rPr lang="en-US" dirty="0" smtClean="0"/>
              <a:t>3 or 2 </a:t>
            </a:r>
            <a:r>
              <a:rPr lang="en-US" dirty="0" smtClean="0"/>
              <a:t>and you will have 5 minutes as a group to come up with a definition that you will have to present to the class. Be sure that all of your group members know what the definition is because </a:t>
            </a:r>
            <a:r>
              <a:rPr lang="en-US" dirty="0" smtClean="0"/>
              <a:t>Mr. </a:t>
            </a:r>
            <a:r>
              <a:rPr lang="en-US" dirty="0" err="1" smtClean="0"/>
              <a:t>Daan</a:t>
            </a:r>
            <a:r>
              <a:rPr lang="en-US" dirty="0" smtClean="0"/>
              <a:t> will </a:t>
            </a:r>
            <a:r>
              <a:rPr lang="en-US" dirty="0" smtClean="0"/>
              <a:t>randomly choose a group member to read your definition out to the class…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Identity is (class brainstorm):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Identity is: </a:t>
            </a:r>
            <a:endParaRPr lang="en-US" dirty="0"/>
          </a:p>
        </p:txBody>
      </p:sp>
      <p:sp>
        <p:nvSpPr>
          <p:cNvPr id="3" name="Content Placeholder 2"/>
          <p:cNvSpPr>
            <a:spLocks noGrp="1"/>
          </p:cNvSpPr>
          <p:nvPr>
            <p:ph idx="1"/>
          </p:nvPr>
        </p:nvSpPr>
        <p:spPr/>
        <p:txBody>
          <a:bodyPr/>
          <a:lstStyle/>
          <a:p>
            <a:r>
              <a:rPr lang="en-US" dirty="0" smtClean="0"/>
              <a:t>The qualities, beliefs, etc., that make a particular person or group different from others.</a:t>
            </a:r>
            <a:endParaRPr lang="en-US" dirty="0"/>
          </a:p>
        </p:txBody>
      </p:sp>
      <p:pic>
        <p:nvPicPr>
          <p:cNvPr id="5" name="Picture 4" descr="identity-crisis-300x300.jpg"/>
          <p:cNvPicPr>
            <a:picLocks noChangeAspect="1"/>
          </p:cNvPicPr>
          <p:nvPr/>
        </p:nvPicPr>
        <p:blipFill>
          <a:blip r:embed="rId2" cstate="print"/>
          <a:stretch>
            <a:fillRect/>
          </a:stretch>
        </p:blipFill>
        <p:spPr>
          <a:xfrm>
            <a:off x="2971800" y="3276600"/>
            <a:ext cx="2857500" cy="2857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Identity?</a:t>
            </a:r>
            <a:endParaRPr lang="en-US" dirty="0"/>
          </a:p>
        </p:txBody>
      </p:sp>
      <p:sp>
        <p:nvSpPr>
          <p:cNvPr id="3" name="Content Placeholder 2"/>
          <p:cNvSpPr>
            <a:spLocks noGrp="1"/>
          </p:cNvSpPr>
          <p:nvPr>
            <p:ph idx="1"/>
          </p:nvPr>
        </p:nvSpPr>
        <p:spPr/>
        <p:txBody>
          <a:bodyPr/>
          <a:lstStyle/>
          <a:p>
            <a:r>
              <a:rPr lang="en-US" dirty="0" smtClean="0"/>
              <a:t>A person’s identity is made of up of many different things. Can you give me some examples of what makes up someone’s identity?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a:t>
            </a:r>
            <a:r>
              <a:rPr lang="en-US" dirty="0" err="1" smtClean="0"/>
              <a:t>Daan’s</a:t>
            </a:r>
            <a:r>
              <a:rPr lang="en-US" dirty="0" smtClean="0"/>
              <a:t> </a:t>
            </a:r>
            <a:r>
              <a:rPr lang="en-US" dirty="0" smtClean="0"/>
              <a:t>Identity</a:t>
            </a:r>
            <a:endParaRPr lang="en-US" dirty="0"/>
          </a:p>
        </p:txBody>
      </p:sp>
      <p:sp>
        <p:nvSpPr>
          <p:cNvPr id="3" name="Content Placeholder 2"/>
          <p:cNvSpPr>
            <a:spLocks noGrp="1"/>
          </p:cNvSpPr>
          <p:nvPr>
            <p:ph idx="1"/>
          </p:nvPr>
        </p:nvSpPr>
        <p:spPr/>
        <p:txBody>
          <a:bodyPr/>
          <a:lstStyle/>
          <a:p>
            <a:r>
              <a:rPr lang="en-US" dirty="0" smtClean="0"/>
              <a:t>O.K. now that you are grasping the concept of Identity can you list some of the factors that make up Ms. Laurel’s Identity?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parts of identity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You know </a:t>
            </a:r>
            <a:r>
              <a:rPr lang="en-US" u="sng" dirty="0" smtClean="0"/>
              <a:t>Mr. </a:t>
            </a:r>
            <a:r>
              <a:rPr lang="en-US" u="sng" dirty="0" err="1" smtClean="0"/>
              <a:t>Daan’s</a:t>
            </a:r>
            <a:r>
              <a:rPr lang="en-US" u="sng" dirty="0" smtClean="0"/>
              <a:t> identity </a:t>
            </a:r>
            <a:r>
              <a:rPr lang="en-US" u="sng" dirty="0" smtClean="0"/>
              <a:t>as a teacher  but </a:t>
            </a:r>
            <a:r>
              <a:rPr lang="en-US" u="sng" dirty="0" smtClean="0"/>
              <a:t>his </a:t>
            </a:r>
            <a:r>
              <a:rPr lang="en-US" u="sng" dirty="0" smtClean="0"/>
              <a:t>whole identity is much more then that. </a:t>
            </a:r>
          </a:p>
          <a:p>
            <a:r>
              <a:rPr lang="en-US" dirty="0" smtClean="0"/>
              <a:t>Do you know anything about </a:t>
            </a:r>
            <a:r>
              <a:rPr lang="en-US" dirty="0" smtClean="0"/>
              <a:t>his </a:t>
            </a:r>
            <a:r>
              <a:rPr lang="en-US" dirty="0" smtClean="0"/>
              <a:t>family? </a:t>
            </a:r>
          </a:p>
          <a:p>
            <a:r>
              <a:rPr lang="en-US" dirty="0" smtClean="0"/>
              <a:t>Where </a:t>
            </a:r>
            <a:r>
              <a:rPr lang="en-US" dirty="0" smtClean="0"/>
              <a:t>He </a:t>
            </a:r>
            <a:r>
              <a:rPr lang="en-US" dirty="0" smtClean="0"/>
              <a:t>traveled? </a:t>
            </a:r>
          </a:p>
          <a:p>
            <a:r>
              <a:rPr lang="en-US" dirty="0" smtClean="0"/>
              <a:t>What/who have influenced </a:t>
            </a:r>
            <a:r>
              <a:rPr lang="en-US" dirty="0" smtClean="0"/>
              <a:t>him </a:t>
            </a:r>
            <a:r>
              <a:rPr lang="en-US" dirty="0" smtClean="0"/>
              <a:t>in </a:t>
            </a:r>
            <a:r>
              <a:rPr lang="en-US" dirty="0" smtClean="0"/>
              <a:t>his </a:t>
            </a:r>
            <a:r>
              <a:rPr lang="en-US" dirty="0" smtClean="0"/>
              <a:t>life? </a:t>
            </a:r>
          </a:p>
          <a:p>
            <a:r>
              <a:rPr lang="en-US" dirty="0" smtClean="0"/>
              <a:t>What </a:t>
            </a:r>
            <a:r>
              <a:rPr lang="en-US" dirty="0" smtClean="0"/>
              <a:t>his </a:t>
            </a:r>
            <a:r>
              <a:rPr lang="en-US" dirty="0" smtClean="0"/>
              <a:t>favorite things to do in </a:t>
            </a:r>
            <a:r>
              <a:rPr lang="en-US" dirty="0" smtClean="0"/>
              <a:t>his </a:t>
            </a:r>
            <a:r>
              <a:rPr lang="en-US" dirty="0" smtClean="0"/>
              <a:t>spare time are? </a:t>
            </a:r>
          </a:p>
          <a:p>
            <a:r>
              <a:rPr lang="en-US" dirty="0" smtClean="0"/>
              <a:t>What </a:t>
            </a:r>
            <a:r>
              <a:rPr lang="en-US" dirty="0" smtClean="0"/>
              <a:t>he</a:t>
            </a:r>
            <a:r>
              <a:rPr lang="en-US" dirty="0" smtClean="0"/>
              <a:t> </a:t>
            </a:r>
            <a:r>
              <a:rPr lang="en-US" dirty="0" smtClean="0"/>
              <a:t>values most in </a:t>
            </a:r>
            <a:r>
              <a:rPr lang="en-US" dirty="0" smtClean="0"/>
              <a:t>his </a:t>
            </a:r>
            <a:r>
              <a:rPr lang="en-US" dirty="0" smtClean="0"/>
              <a:t>life? </a:t>
            </a:r>
          </a:p>
          <a:p>
            <a:r>
              <a:rPr lang="en-US" dirty="0" smtClean="0"/>
              <a:t>Who is the most important to </a:t>
            </a:r>
            <a:r>
              <a:rPr lang="en-US" dirty="0" smtClean="0"/>
              <a:t>him? </a:t>
            </a:r>
            <a:endParaRPr lang="en-US" dirty="0" smtClean="0"/>
          </a:p>
          <a:p>
            <a:r>
              <a:rPr lang="en-US" dirty="0" smtClean="0"/>
              <a:t>What goals, aspirations and dreams does </a:t>
            </a:r>
            <a:r>
              <a:rPr lang="en-US" dirty="0" smtClean="0"/>
              <a:t>He</a:t>
            </a:r>
            <a:r>
              <a:rPr lang="en-US" dirty="0" smtClean="0"/>
              <a:t> </a:t>
            </a:r>
            <a:r>
              <a:rPr lang="en-US" dirty="0" smtClean="0"/>
              <a:t>have? </a:t>
            </a:r>
          </a:p>
          <a:p>
            <a:r>
              <a:rPr lang="en-US" dirty="0" smtClean="0"/>
              <a:t>How does </a:t>
            </a:r>
            <a:r>
              <a:rPr lang="en-US" dirty="0" smtClean="0"/>
              <a:t>he</a:t>
            </a:r>
            <a:r>
              <a:rPr lang="en-US" dirty="0" smtClean="0"/>
              <a:t> </a:t>
            </a:r>
            <a:r>
              <a:rPr lang="en-US" dirty="0" smtClean="0"/>
              <a:t>learn best? </a:t>
            </a:r>
          </a:p>
          <a:p>
            <a:r>
              <a:rPr lang="en-US" dirty="0" smtClean="0"/>
              <a:t>Does </a:t>
            </a:r>
            <a:r>
              <a:rPr lang="en-US" dirty="0" smtClean="0"/>
              <a:t>he</a:t>
            </a:r>
            <a:r>
              <a:rPr lang="en-US" dirty="0" smtClean="0"/>
              <a:t> </a:t>
            </a:r>
            <a:r>
              <a:rPr lang="en-US" dirty="0" smtClean="0"/>
              <a:t>practice a religion? </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TotalTime>
  <Words>542</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Welcome Back to SIS! </vt:lpstr>
      <vt:lpstr>Introductions</vt:lpstr>
      <vt:lpstr>Outline for the Year- SOSE </vt:lpstr>
      <vt:lpstr>Identity: What is it? </vt:lpstr>
      <vt:lpstr>Identity is (class brainstorm): </vt:lpstr>
      <vt:lpstr>Identity is: </vt:lpstr>
      <vt:lpstr>What is your Identity?</vt:lpstr>
      <vt:lpstr>Mr. Daan’s Identity</vt:lpstr>
      <vt:lpstr>Other parts of identity</vt:lpstr>
      <vt:lpstr>Other parts of identity cntd. </vt:lpstr>
      <vt:lpstr>Assignment:</vt:lpstr>
      <vt:lpstr>You will be graded on the following: </vt:lpstr>
      <vt:lpstr>Examples: </vt:lpstr>
      <vt:lpstr>Examples: </vt:lpstr>
      <vt:lpstr>Examples: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 to SIS! </dc:title>
  <dc:creator>dng2560f</dc:creator>
  <cp:lastModifiedBy>Daan Ebbers</cp:lastModifiedBy>
  <cp:revision>7</cp:revision>
  <dcterms:created xsi:type="dcterms:W3CDTF">2014-08-18T03:59:50Z</dcterms:created>
  <dcterms:modified xsi:type="dcterms:W3CDTF">2014-08-19T04:28:49Z</dcterms:modified>
</cp:coreProperties>
</file>