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1" r:id="rId13"/>
    <p:sldId id="268" r:id="rId14"/>
    <p:sldId id="270" r:id="rId15"/>
    <p:sldId id="271" r:id="rId16"/>
    <p:sldId id="272" r:id="rId17"/>
    <p:sldId id="273" r:id="rId18"/>
    <p:sldId id="269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6D1AB-8BFC-44DE-ACD8-37D9F8269CAC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1D5CA-9C56-4947-ABB9-BE11CF0D5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D5CA-9C56-4947-ABB9-BE11CF0D52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2E12FB-D2A9-4B90-BF9F-0B8F45BA6F09}" type="datetimeFigureOut">
              <a:rPr lang="en-US" smtClean="0"/>
              <a:pPr/>
              <a:t>22/08/2013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B14755-6537-4AAA-AFB9-D894B2ADA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communication using words</a:t>
            </a:r>
          </a:p>
          <a:p>
            <a:r>
              <a:rPr lang="en-US" dirty="0" smtClean="0"/>
              <a:t>verbal communication continues to be the most important aspect of our interaction with other people.</a:t>
            </a:r>
            <a:endParaRPr lang="en-US" dirty="0"/>
          </a:p>
        </p:txBody>
      </p:sp>
      <p:pic>
        <p:nvPicPr>
          <p:cNvPr id="6" name="Content Placeholder 5" descr="verbal co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7131" y="990600"/>
            <a:ext cx="3352799" cy="4191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of Verbal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slow down and present points one-by-one and make sure that each point is clearly communicated and understood before moving on to the next point.</a:t>
            </a:r>
          </a:p>
          <a:p>
            <a:r>
              <a:rPr lang="en-US" dirty="0" smtClean="0"/>
              <a:t>Verbal communication is also the most effective way of explaining intangible concepts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Disadvantages of 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can also be quickly forgotten, especially if there are multiple points to consider</a:t>
            </a:r>
          </a:p>
          <a:p>
            <a:r>
              <a:rPr lang="en-US" dirty="0" smtClean="0"/>
              <a:t> there is always the possibility of miscommunications leading to angry responses or quick escalation of a situation that could be less intense in written form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Form 2: Non 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Nonverbal communication is any kind of communication not involving words.</a:t>
            </a:r>
          </a:p>
          <a:p>
            <a:r>
              <a:rPr lang="en-US" dirty="0" smtClean="0"/>
              <a:t>facial expressions and gestures.</a:t>
            </a:r>
          </a:p>
          <a:p>
            <a:r>
              <a:rPr lang="en-US" dirty="0" smtClean="0"/>
              <a:t>vocal sounds that are not words such as grunts, sighs, and whimpers</a:t>
            </a:r>
          </a:p>
          <a:p>
            <a:endParaRPr lang="en-US" dirty="0"/>
          </a:p>
        </p:txBody>
      </p:sp>
      <p:pic>
        <p:nvPicPr>
          <p:cNvPr id="6" name="Content Placeholder 5" descr="non verba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39963" y="838200"/>
            <a:ext cx="3521205" cy="3886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Verbal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Nonverbal communication can be incorporated in a person’s dress.</a:t>
            </a:r>
          </a:p>
          <a:p>
            <a:r>
              <a:rPr lang="en-US" dirty="0" smtClean="0"/>
              <a:t> In our society, a person wearing a police uniform is already communicating an important message before they say a word.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Non Verbal 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cues are based on learned cultural standards.</a:t>
            </a:r>
          </a:p>
          <a:p>
            <a:r>
              <a:rPr lang="en-US" dirty="0" smtClean="0"/>
              <a:t>What are a few cultural non verbal cues you can think of?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Non Verbal 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there are some elements of nonverbal communication that are universal.</a:t>
            </a:r>
          </a:p>
          <a:p>
            <a:r>
              <a:rPr lang="en-US" dirty="0" smtClean="0"/>
              <a:t>Can you think of a few?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Non Verbal 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Paul </a:t>
            </a:r>
            <a:r>
              <a:rPr lang="en-US" dirty="0" err="1" smtClean="0"/>
              <a:t>Eckman’s</a:t>
            </a:r>
            <a:r>
              <a:rPr lang="en-US" dirty="0" smtClean="0"/>
              <a:t> landmark research on facial expressions in the 1960′s found that the expressions for emotions such as anger, fear, sadness and surprise are the same across all cultural barriers.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Non Verbal Cues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Space</a:t>
            </a:r>
          </a:p>
          <a:p>
            <a:r>
              <a:rPr lang="en-US" dirty="0" smtClean="0"/>
              <a:t>Touching</a:t>
            </a:r>
          </a:p>
          <a:p>
            <a:r>
              <a:rPr lang="en-US" dirty="0" smtClean="0"/>
              <a:t>Eye Contact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Formal communication can be considered as communication efforts that are “dressed up”</a:t>
            </a:r>
            <a:endParaRPr lang="en-US" dirty="0"/>
          </a:p>
        </p:txBody>
      </p:sp>
      <p:pic>
        <p:nvPicPr>
          <p:cNvPr id="6" name="Content Placeholder 5" descr="formal_communicatio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4560" y="1219200"/>
            <a:ext cx="3399926" cy="3886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animals communicate with each other in some way. Dogs bark at those they perceive as a threat in order to communicate their hostility and in some cases the threat that they will attack if provoked; bees have a pouch in which they carry the scent of their hive so as to identify themselves as members of the community.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Formal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a written letter, the formal communication style will demand that the layout of the piece of written communication follow a specific format that includes the date, header, salutation, body of the letter, close, signature lines and any indicators of enclosures all placed neatly upon company letterhead or personal stationery</a:t>
            </a:r>
            <a:endParaRPr lang="en-US" dirty="0"/>
          </a:p>
        </p:txBody>
      </p:sp>
      <p:pic>
        <p:nvPicPr>
          <p:cNvPr id="5" name="Content Placeholder 4" descr="formal letter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6949" y="530224"/>
            <a:ext cx="3649051" cy="47275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Formal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forms of formal communications include newsletters, legal advisories, invitations, awards, and letters of congratulations. Non-written formal communication devices are in-person communications in the forms of departmental meetings, telephone calls, conferences and special interviews. Some publications that are devoted to a special purpose, such as a company’s annual report, are formal communications.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 informal communication is like dressing casually and wearing slippers around the house</a:t>
            </a:r>
            <a:endParaRPr lang="en-US" dirty="0"/>
          </a:p>
        </p:txBody>
      </p:sp>
      <p:pic>
        <p:nvPicPr>
          <p:cNvPr id="6" name="Content Placeholder 5" descr="informal com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65442" y="1295400"/>
            <a:ext cx="4022361" cy="32004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informal communication occurs on a person-to-person basis, in a face-to-face manner, without ceremony or fanfare. </a:t>
            </a:r>
          </a:p>
          <a:p>
            <a:endParaRPr lang="en-US" dirty="0" smtClean="0"/>
          </a:p>
          <a:p>
            <a:r>
              <a:rPr lang="en-US" dirty="0" smtClean="0"/>
              <a:t>Other ways to communicate in an informal manner may include texting, post-it notes, an informal drop in visit to another person, or a quick and spontaneous meeting.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Verbal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Non Verbal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Formal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Informal Communication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Purposes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There are 4 purposes of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do you think they are?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communication can be used to convey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communication can be used to ask for help.</a:t>
            </a:r>
          </a:p>
          <a:p>
            <a:r>
              <a:rPr lang="en-US" dirty="0" smtClean="0"/>
              <a:t>verbal requests also mean that a request can be stated clearly and any miscommunication can be immediately rectified.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purpose of communication is to influence a listener or audience.</a:t>
            </a:r>
          </a:p>
          <a:p>
            <a:r>
              <a:rPr lang="en-US" dirty="0" smtClean="0"/>
              <a:t>This is the type of communication used by politicians</a:t>
            </a:r>
          </a:p>
          <a:p>
            <a:r>
              <a:rPr lang="en-US" dirty="0" smtClean="0"/>
              <a:t>This is the most important component of influencing an audience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fourth and final form is entertainment.</a:t>
            </a:r>
          </a:p>
          <a:p>
            <a:r>
              <a:rPr lang="en-US" dirty="0" smtClean="0"/>
              <a:t>most of the top comedians in the country make their living in live shows where they can readily interact with an audience rather than in text-based communication like books or websites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lets look at the 4 forms of communication. What do you think they are?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ypes of Communic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7&quot;/&gt;&lt;/object&gt;&lt;object type=&quot;3&quot; unique_id=&quot;10034&quot;&gt;&lt;property id=&quot;20148&quot; value=&quot;5&quot;/&gt;&lt;property id=&quot;20300&quot; value=&quot;Slide 3 - &amp;quot;4 Types of Communication&amp;quot;&quot;/&gt;&lt;property id=&quot;20307&quot; value=&quot;258&quot;/&gt;&lt;/object&gt;&lt;object type=&quot;3&quot; unique_id=&quot;10120&quot;&gt;&lt;property id=&quot;20148&quot; value=&quot;5&quot;/&gt;&lt;property id=&quot;20300&quot; value=&quot;Slide 4 - &amp;quot;Four Purposes of Communication&amp;quot;&quot;/&gt;&lt;property id=&quot;20307&quot; value=&quot;262&quot;/&gt;&lt;/object&gt;&lt;object type=&quot;3&quot; unique_id=&quot;10121&quot;&gt;&lt;property id=&quot;20148&quot; value=&quot;5&quot;/&gt;&lt;property id=&quot;20300&quot; value=&quot;Slide 5 - &amp;quot;Purpose One&amp;quot;&quot;/&gt;&lt;property id=&quot;20307&quot; value=&quot;263&quot;/&gt;&lt;/object&gt;&lt;object type=&quot;3&quot; unique_id=&quot;10122&quot;&gt;&lt;property id=&quot;20148&quot; value=&quot;5&quot;/&gt;&lt;property id=&quot;20300&quot; value=&quot;Slide 6 - &amp;quot;Purpose 2&amp;quot;&quot;/&gt;&lt;property id=&quot;20307&quot; value=&quot;264&quot;/&gt;&lt;/object&gt;&lt;object type=&quot;3&quot; unique_id=&quot;10123&quot;&gt;&lt;property id=&quot;20148&quot; value=&quot;5&quot;/&gt;&lt;property id=&quot;20300&quot; value=&quot;Slide 7 - &amp;quot;Purpose 3&amp;quot;&quot;/&gt;&lt;property id=&quot;20307&quot; value=&quot;265&quot;/&gt;&lt;/object&gt;&lt;object type=&quot;3&quot; unique_id=&quot;10124&quot;&gt;&lt;property id=&quot;20148&quot; value=&quot;5&quot;/&gt;&lt;property id=&quot;20300&quot; value=&quot;Slide 8 - &amp;quot;Purpose 4&amp;quot;&quot;/&gt;&lt;property id=&quot;20307&quot; value=&quot;266&quot;/&gt;&lt;/object&gt;&lt;object type=&quot;3&quot; unique_id=&quot;10125&quot;&gt;&lt;property id=&quot;20148&quot; value=&quot;5&quot;/&gt;&lt;property id=&quot;20300&quot; value=&quot;Slide 9 - &amp;quot;Forms of Communication&amp;quot;&quot;/&gt;&lt;property id=&quot;20307&quot; value=&quot;267&quot;/&gt;&lt;/object&gt;&lt;object type=&quot;3&quot; unique_id=&quot;10126&quot;&gt;&lt;property id=&quot;20148&quot; value=&quot;5&quot;/&gt;&lt;property id=&quot;20300&quot; value=&quot;Slide 10 - &amp;quot;Verbal Communication&amp;quot;&quot;/&gt;&lt;property id=&quot;20307&quot; value=&quot;259&quot;/&gt;&lt;/object&gt;&lt;object type=&quot;3&quot; unique_id=&quot;10127&quot;&gt;&lt;property id=&quot;20148&quot; value=&quot;5&quot;/&gt;&lt;property id=&quot;20300&quot; value=&quot;Slide 11 - &amp;quot;Advantages of Verbal Communication&amp;quot;&quot;/&gt;&lt;property id=&quot;20307&quot; value=&quot;260&quot;/&gt;&lt;/object&gt;&lt;object type=&quot;3&quot; unique_id=&quot;10128&quot;&gt;&lt;property id=&quot;20148&quot; value=&quot;5&quot;/&gt;&lt;property id=&quot;20300&quot; value=&quot;Slide 12 - &amp;quot;Disadvantages of Verbal Communication&amp;quot;&quot;/&gt;&lt;property id=&quot;20307&quot; value=&quot;261&quot;/&gt;&lt;/object&gt;&lt;object type=&quot;3&quot; unique_id=&quot;10129&quot;&gt;&lt;property id=&quot;20148&quot; value=&quot;5&quot;/&gt;&lt;property id=&quot;20300&quot; value=&quot;Slide 13 - &amp;quot;Form 2: Non Verbal Communication&amp;quot;&quot;/&gt;&lt;property id=&quot;20307&quot; value=&quot;268&quot;/&gt;&lt;/object&gt;&lt;object type=&quot;3&quot; unique_id=&quot;10130&quot;&gt;&lt;property id=&quot;20148&quot; value=&quot;5&quot;/&gt;&lt;property id=&quot;20300&quot; value=&quot;Slide 14 - &amp;quot;Non Verbal Communication&amp;quot;&quot;/&gt;&lt;property id=&quot;20307&quot; value=&quot;270&quot;/&gt;&lt;/object&gt;&lt;object type=&quot;3&quot; unique_id=&quot;10131&quot;&gt;&lt;property id=&quot;20148&quot; value=&quot;5&quot;/&gt;&lt;property id=&quot;20300&quot; value=&quot;Slide 15 - &amp;quot;Cultural Non Verbal Cues&amp;quot;&quot;/&gt;&lt;property id=&quot;20307&quot; value=&quot;271&quot;/&gt;&lt;/object&gt;&lt;object type=&quot;3&quot; unique_id=&quot;10132&quot;&gt;&lt;property id=&quot;20148&quot; value=&quot;5&quot;/&gt;&lt;property id=&quot;20300&quot; value=&quot;Slide 16 - &amp;quot;Universal Non Verbal Cues&amp;quot;&quot;/&gt;&lt;property id=&quot;20307&quot; value=&quot;272&quot;/&gt;&lt;/object&gt;&lt;object type=&quot;3&quot; unique_id=&quot;10133&quot;&gt;&lt;property id=&quot;20148&quot; value=&quot;5&quot;/&gt;&lt;property id=&quot;20300&quot; value=&quot;Slide 17 - &amp;quot;Universal Non Verbal Cues&amp;quot;&quot;/&gt;&lt;property id=&quot;20307&quot; value=&quot;273&quot;/&gt;&lt;/object&gt;&lt;object type=&quot;3&quot; unique_id=&quot;10134&quot;&gt;&lt;property id=&quot;20148&quot; value=&quot;5&quot;/&gt;&lt;property id=&quot;20300&quot; value=&quot;Slide 18 - &amp;quot;Other Non Verbal Cues&amp;quot;&quot;/&gt;&lt;property id=&quot;20307&quot; value=&quot;269&quot;/&gt;&lt;/object&gt;&lt;object type=&quot;3&quot; unique_id=&quot;10195&quot;&gt;&lt;property id=&quot;20148&quot; value=&quot;5&quot;/&gt;&lt;property id=&quot;20300&quot; value=&quot;Slide 19 - &amp;quot;Formal Communication&amp;quot;&quot;/&gt;&lt;property id=&quot;20307&quot; value=&quot;274&quot;/&gt;&lt;/object&gt;&lt;object type=&quot;3&quot; unique_id=&quot;10280&quot;&gt;&lt;property id=&quot;20148&quot; value=&quot;5&quot;/&gt;&lt;property id=&quot;20300&quot; value=&quot;Slide 20 - &amp;quot;Example of Formal Communication&amp;quot;&quot;/&gt;&lt;property id=&quot;20307&quot; value=&quot;275&quot;/&gt;&lt;/object&gt;&lt;object type=&quot;3&quot; unique_id=&quot;10281&quot;&gt;&lt;property id=&quot;20148&quot; value=&quot;5&quot;/&gt;&lt;property id=&quot;20300&quot; value=&quot;Slide 21 - &amp;quot;Other Formal Communication&amp;quot;&quot;/&gt;&lt;property id=&quot;20307&quot; value=&quot;276&quot;/&gt;&lt;/object&gt;&lt;object type=&quot;3&quot; unique_id=&quot;10397&quot;&gt;&lt;property id=&quot;20148&quot; value=&quot;5&quot;/&gt;&lt;property id=&quot;20300&quot; value=&quot;Slide 22 - &amp;quot;Informal Communication&amp;quot;&quot;/&gt;&lt;property id=&quot;20307&quot; value=&quot;277&quot;/&gt;&lt;/object&gt;&lt;object type=&quot;3&quot; unique_id=&quot;10398&quot;&gt;&lt;property id=&quot;20148&quot; value=&quot;5&quot;/&gt;&lt;property id=&quot;20300&quot; value=&quot;Slide 23 - &amp;quot;Informal Communication&amp;quot;&quot;/&gt;&lt;property id=&quot;20307&quot; value=&quot;278&quot;/&gt;&lt;/object&gt;&lt;object type=&quot;3&quot; unique_id=&quot;10399&quot;&gt;&lt;property id=&quot;20148&quot; value=&quot;5&quot;/&gt;&lt;property id=&quot;20300&quot; value=&quot;Slide 24&quot;/&gt;&lt;property id=&quot;20307&quot; value=&quot;27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556</Words>
  <Application>Microsoft Office PowerPoint</Application>
  <PresentationFormat>On-screen Show (4:3)</PresentationFormat>
  <Paragraphs>78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Types of Communication</vt:lpstr>
      <vt:lpstr>Introduction</vt:lpstr>
      <vt:lpstr>4 Types of Communication</vt:lpstr>
      <vt:lpstr>Four Purposes of Communication</vt:lpstr>
      <vt:lpstr>Purpose One</vt:lpstr>
      <vt:lpstr>Purpose 2</vt:lpstr>
      <vt:lpstr>Purpose 3</vt:lpstr>
      <vt:lpstr>Purpose 4</vt:lpstr>
      <vt:lpstr>Forms of Communication</vt:lpstr>
      <vt:lpstr>Verbal Communication</vt:lpstr>
      <vt:lpstr>Advantages of Verbal Communication</vt:lpstr>
      <vt:lpstr>Disadvantages of Verbal Communication</vt:lpstr>
      <vt:lpstr>Form 2: Non Verbal Communication</vt:lpstr>
      <vt:lpstr>Non Verbal Communication</vt:lpstr>
      <vt:lpstr>Cultural Non Verbal Cues</vt:lpstr>
      <vt:lpstr>Universal Non Verbal Cues</vt:lpstr>
      <vt:lpstr>Universal Non Verbal Cues</vt:lpstr>
      <vt:lpstr>Other Non Verbal Cues</vt:lpstr>
      <vt:lpstr>Formal Communication</vt:lpstr>
      <vt:lpstr>Example of Formal Communication</vt:lpstr>
      <vt:lpstr>Other Formal Communication</vt:lpstr>
      <vt:lpstr>Informal Communication</vt:lpstr>
      <vt:lpstr>Informal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Communication</dc:title>
  <dc:creator>Teachers</dc:creator>
  <cp:lastModifiedBy>Student</cp:lastModifiedBy>
  <cp:revision>12</cp:revision>
  <dcterms:created xsi:type="dcterms:W3CDTF">2013-08-21T01:44:37Z</dcterms:created>
  <dcterms:modified xsi:type="dcterms:W3CDTF">2013-08-22T05:37:08Z</dcterms:modified>
</cp:coreProperties>
</file>